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84" r:id="rId3"/>
    <p:sldId id="285" r:id="rId4"/>
    <p:sldId id="258" r:id="rId5"/>
    <p:sldId id="276" r:id="rId6"/>
    <p:sldId id="282" r:id="rId7"/>
    <p:sldId id="257" r:id="rId8"/>
    <p:sldId id="277" r:id="rId9"/>
    <p:sldId id="283" r:id="rId10"/>
    <p:sldId id="259" r:id="rId11"/>
    <p:sldId id="260" r:id="rId12"/>
    <p:sldId id="281" r:id="rId13"/>
    <p:sldId id="261" r:id="rId14"/>
    <p:sldId id="286" r:id="rId15"/>
    <p:sldId id="287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24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55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40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29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88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52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8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2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43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5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54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5/1/2021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6826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96AE4BD0-E2D6-4FE1-9295-59E338A45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7" y="-1"/>
            <a:ext cx="12195048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BE0BF-801C-4A9A-8D42-C8DD92A02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76656"/>
            <a:ext cx="3277432" cy="3063240"/>
          </a:xfrm>
        </p:spPr>
        <p:txBody>
          <a:bodyPr>
            <a:normAutofit/>
          </a:bodyPr>
          <a:lstStyle/>
          <a:p>
            <a:r>
              <a:rPr lang="en-US" sz="3400" b="0" i="0" dirty="0">
                <a:effectLst/>
                <a:latin typeface="Arial" panose="020B0604020202020204" pitchFamily="34" charset="0"/>
              </a:rPr>
              <a:t>Machine Learning Analysis on various Google Entities</a:t>
            </a:r>
            <a:endParaRPr lang="en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B691A9-0388-4CEE-8072-98B8DD08B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840481"/>
            <a:ext cx="3277432" cy="2347272"/>
          </a:xfrm>
        </p:spPr>
        <p:txBody>
          <a:bodyPr>
            <a:normAutofit/>
          </a:bodyPr>
          <a:lstStyle/>
          <a:p>
            <a:r>
              <a:rPr lang="en-IN" b="0" i="0">
                <a:effectLst/>
                <a:latin typeface="Arial" panose="020B0604020202020204" pitchFamily="34" charset="0"/>
              </a:rPr>
              <a:t>Aditya Kumar Singh-x20140410MSc Data Analytics - Jan 2021, Group BNational College of IrelandDublin, Ireland</a:t>
            </a:r>
            <a:endParaRPr lang="en-IN" dirty="0"/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7F801562-60B1-4527-99BD-8E4691E0A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02" r="24055"/>
          <a:stretch/>
        </p:blipFill>
        <p:spPr>
          <a:xfrm>
            <a:off x="3957208" y="10"/>
            <a:ext cx="8234792" cy="6857990"/>
          </a:xfrm>
          <a:custGeom>
            <a:avLst/>
            <a:gdLst/>
            <a:ahLst/>
            <a:cxnLst/>
            <a:rect l="l" t="t" r="r" b="b"/>
            <a:pathLst>
              <a:path w="8234792" h="6821666">
                <a:moveTo>
                  <a:pt x="2322410" y="0"/>
                </a:moveTo>
                <a:lnTo>
                  <a:pt x="8234792" y="0"/>
                </a:lnTo>
                <a:lnTo>
                  <a:pt x="8234792" y="4503719"/>
                </a:lnTo>
                <a:lnTo>
                  <a:pt x="8215888" y="4629599"/>
                </a:lnTo>
                <a:cubicBezTo>
                  <a:pt x="8049795" y="5454493"/>
                  <a:pt x="7647096" y="6191792"/>
                  <a:pt x="7082996" y="6765066"/>
                </a:cubicBezTo>
                <a:lnTo>
                  <a:pt x="7021717" y="6821666"/>
                </a:lnTo>
                <a:lnTo>
                  <a:pt x="0" y="6821666"/>
                </a:lnTo>
                <a:lnTo>
                  <a:pt x="0" y="3790727"/>
                </a:lnTo>
                <a:cubicBezTo>
                  <a:pt x="0" y="2186928"/>
                  <a:pt x="879517" y="791919"/>
                  <a:pt x="2175128" y="7665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3793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DD71BD-BAC5-42F4-A0AC-618BB348E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96998"/>
            <a:ext cx="12199845" cy="5292953"/>
          </a:xfrm>
        </p:spPr>
      </p:pic>
    </p:spTree>
    <p:extLst>
      <p:ext uri="{BB962C8B-B14F-4D97-AF65-F5344CB8AC3E}">
        <p14:creationId xmlns:p14="http://schemas.microsoft.com/office/powerpoint/2010/main" val="2947456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B042A-0238-46D5-9F49-32EF0EFF2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275"/>
            <a:ext cx="12192000" cy="6267450"/>
          </a:xfrm>
          <a:prstGeom prst="rect">
            <a:avLst/>
          </a:prstGeo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B3137C34-D08A-4AAA-A423-8E32C136E8B3}"/>
              </a:ext>
            </a:extLst>
          </p:cNvPr>
          <p:cNvSpPr/>
          <p:nvPr/>
        </p:nvSpPr>
        <p:spPr>
          <a:xfrm>
            <a:off x="4793942" y="1979667"/>
            <a:ext cx="488272" cy="61985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107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0EB75-3AC0-4E51-9EDC-77844ED3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171449"/>
            <a:ext cx="8639175" cy="1285875"/>
          </a:xfrm>
        </p:spPr>
        <p:txBody>
          <a:bodyPr>
            <a:normAutofit/>
          </a:bodyPr>
          <a:lstStyle/>
          <a:p>
            <a:r>
              <a:rPr lang="en-US" sz="6600" dirty="0"/>
              <a:t>KDD Methodology</a:t>
            </a:r>
            <a:endParaRPr lang="en-IN" sz="6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02254-DC1D-41C3-808D-71CCF6B65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90675"/>
            <a:ext cx="12188346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7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YouTube Classification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7EA8D1-8A78-4DA3-9C7A-A8E817EE4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331" y="2265363"/>
            <a:ext cx="3067844" cy="3958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59A4C1-7A8B-4C03-8208-C3C70F4F61A4}"/>
              </a:ext>
            </a:extLst>
          </p:cNvPr>
          <p:cNvSpPr txBox="1"/>
          <p:nvPr/>
        </p:nvSpPr>
        <p:spPr>
          <a:xfrm>
            <a:off x="4210050" y="2651641"/>
            <a:ext cx="5600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Best Method Is </a:t>
            </a:r>
            <a:r>
              <a:rPr lang="en-US" sz="6000" b="1" dirty="0" err="1"/>
              <a:t>XGBoost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3613812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Project Sunroof Regression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7EA8D1-8A78-4DA3-9C7A-A8E817EE4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331" y="2265363"/>
            <a:ext cx="3067844" cy="3958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59A4C1-7A8B-4C03-8208-C3C70F4F61A4}"/>
              </a:ext>
            </a:extLst>
          </p:cNvPr>
          <p:cNvSpPr txBox="1"/>
          <p:nvPr/>
        </p:nvSpPr>
        <p:spPr>
          <a:xfrm>
            <a:off x="4210050" y="2651641"/>
            <a:ext cx="56007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Best Method Is Random Forest Regressor</a:t>
            </a:r>
            <a:endParaRPr lang="en-IN" sz="6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BD929-78F9-48AE-931A-D20D054F9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0" y="1991568"/>
            <a:ext cx="3925095" cy="423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05D330-043A-45B4-A03A-E3649D3FE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0" y="1991567"/>
            <a:ext cx="3902213" cy="419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24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Google Play Regression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7EA8D1-8A78-4DA3-9C7A-A8E817EE4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331" y="2265363"/>
            <a:ext cx="3067844" cy="3958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59A4C1-7A8B-4C03-8208-C3C70F4F61A4}"/>
              </a:ext>
            </a:extLst>
          </p:cNvPr>
          <p:cNvSpPr txBox="1"/>
          <p:nvPr/>
        </p:nvSpPr>
        <p:spPr>
          <a:xfrm>
            <a:off x="4210050" y="2651641"/>
            <a:ext cx="56007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Best Method Is Random Forest Regressor</a:t>
            </a:r>
            <a:endParaRPr lang="en-IN" sz="6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BD929-78F9-48AE-931A-D20D054F9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0" y="1991568"/>
            <a:ext cx="3925095" cy="423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05D330-043A-45B4-A03A-E3649D3FE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0" y="1991567"/>
            <a:ext cx="3902213" cy="41983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2ED4F8-F8A4-446E-8EE1-36D91A254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29" y="1957235"/>
            <a:ext cx="3935373" cy="419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50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09" y="2896344"/>
            <a:ext cx="7685037" cy="1325563"/>
          </a:xfrm>
        </p:spPr>
        <p:txBody>
          <a:bodyPr>
            <a:noAutofit/>
          </a:bodyPr>
          <a:lstStyle/>
          <a:p>
            <a:r>
              <a:rPr lang="en-US" sz="9600" dirty="0"/>
              <a:t>THANK YOU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528293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4397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89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35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8978-C1B0-4E52-AD39-1089B518E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739" y="419473"/>
            <a:ext cx="7685037" cy="1325563"/>
          </a:xfrm>
        </p:spPr>
        <p:txBody>
          <a:bodyPr>
            <a:normAutofit/>
          </a:bodyPr>
          <a:lstStyle/>
          <a:p>
            <a:r>
              <a:rPr lang="en-US" dirty="0"/>
              <a:t>Research Question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38B94-7702-4315-8DCA-F78AC79BA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66" y="2966724"/>
            <a:ext cx="7685037" cy="2457532"/>
          </a:xfrm>
        </p:spPr>
        <p:txBody>
          <a:bodyPr>
            <a:normAutofit/>
          </a:bodyPr>
          <a:lstStyle/>
          <a:p>
            <a:r>
              <a:rPr lang="en-US" sz="4000" b="0" i="0" dirty="0">
                <a:effectLst/>
                <a:latin typeface="Arial" panose="020B0604020202020204" pitchFamily="34" charset="0"/>
              </a:rPr>
              <a:t>Can we implement a model to predict the kW of </a:t>
            </a:r>
            <a:r>
              <a:rPr lang="en-US" sz="4000" b="0" i="0" dirty="0" err="1">
                <a:effectLst/>
                <a:latin typeface="Arial" panose="020B0604020202020204" pitchFamily="34" charset="0"/>
              </a:rPr>
              <a:t>solarpotential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 for all roof types in a region?</a:t>
            </a:r>
            <a:endParaRPr lang="en-IN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C4C5EB-78F4-4E44-B5D7-6FD6E5DD4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607"/>
            <a:ext cx="12192000" cy="70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63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644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050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392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8688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340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31778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7056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729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442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BDA2-207F-4B88-809C-C8F6E02C2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03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449EA-0EE2-47FF-900E-FDE68D6D3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1AEB43-4626-42C4-9D1A-0A6A181BD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5866" cy="41052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B0E963-83F0-4BE9-96DE-D9E22BC68660}"/>
              </a:ext>
            </a:extLst>
          </p:cNvPr>
          <p:cNvSpPr txBox="1"/>
          <p:nvPr/>
        </p:nvSpPr>
        <p:spPr>
          <a:xfrm>
            <a:off x="0" y="4773324"/>
            <a:ext cx="113989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dirty="0">
                <a:effectLst/>
                <a:latin typeface="Arial" panose="020B0604020202020204" pitchFamily="34" charset="0"/>
              </a:rPr>
              <a:t>Can we implement a model to predict the kW of solar potential for all roof types in a region?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7664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92ACB-4ADA-4090-A860-14966FB6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7D6666-F41C-4E35-BB68-97C3982EA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84526"/>
            <a:ext cx="12199303" cy="5305425"/>
          </a:xfrm>
        </p:spPr>
      </p:pic>
    </p:spTree>
    <p:extLst>
      <p:ext uri="{BB962C8B-B14F-4D97-AF65-F5344CB8AC3E}">
        <p14:creationId xmlns:p14="http://schemas.microsoft.com/office/powerpoint/2010/main" val="2836598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E33F-8BE5-467E-A10F-5342D8772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86B9F-2A34-4D1C-932E-EBF852004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A38C7F-F961-42D3-A393-B53A76B63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775"/>
            <a:ext cx="12192000" cy="4870450"/>
          </a:xfrm>
          <a:prstGeom prst="rect">
            <a:avLst/>
          </a:prstGeo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CD78E7F9-6B8C-4A4C-8E46-0721335B133B}"/>
              </a:ext>
            </a:extLst>
          </p:cNvPr>
          <p:cNvSpPr/>
          <p:nvPr/>
        </p:nvSpPr>
        <p:spPr>
          <a:xfrm>
            <a:off x="11068050" y="1536412"/>
            <a:ext cx="666750" cy="9144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87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8978-C1B0-4E52-AD39-1089B518E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Research Question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38B94-7702-4315-8DCA-F78AC79BA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610" y="5710111"/>
            <a:ext cx="10282944" cy="1143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0" i="0" dirty="0">
                <a:effectLst/>
                <a:latin typeface="Arial" panose="020B0604020202020204" pitchFamily="34" charset="0"/>
              </a:rPr>
              <a:t>Can we use a model to predict the user rating for a app among the record?</a:t>
            </a:r>
            <a:endParaRPr lang="en-IN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53287D-3F15-44F5-B650-101939903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9" y="-51047"/>
            <a:ext cx="10993603" cy="577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03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B62B-F964-4DA4-A3D7-294A91F92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7CA6B-6B36-4E90-B7D9-1E235B6D8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DD1AC-095A-4713-AE9F-FBDDCCEB2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0575"/>
            <a:ext cx="1219200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30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9C8E-5C76-4DD2-8DD8-EAAB602D6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F1373-8000-48E0-98F6-BBE3DDC28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D5E6C-3FD7-49E5-88AD-AF18EC515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100"/>
            <a:ext cx="12192000" cy="6273800"/>
          </a:xfrm>
          <a:prstGeom prst="rect">
            <a:avLst/>
          </a:prstGeo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86C71541-3B0E-4764-B5F6-492C4F61C883}"/>
              </a:ext>
            </a:extLst>
          </p:cNvPr>
          <p:cNvSpPr/>
          <p:nvPr/>
        </p:nvSpPr>
        <p:spPr>
          <a:xfrm>
            <a:off x="1669003" y="1993612"/>
            <a:ext cx="470516" cy="50602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638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8978-C1B0-4E52-AD39-1089B518E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Research Question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38B94-7702-4315-8DCA-F78AC79BA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673159"/>
            <a:ext cx="11104485" cy="3887585"/>
          </a:xfrm>
        </p:spPr>
        <p:txBody>
          <a:bodyPr>
            <a:normAutofit/>
          </a:bodyPr>
          <a:lstStyle/>
          <a:p>
            <a:r>
              <a:rPr lang="en-US" sz="3200" b="0" i="0" dirty="0">
                <a:effectLst/>
                <a:latin typeface="Arial" panose="020B0604020202020204" pitchFamily="34" charset="0"/>
              </a:rPr>
              <a:t>Can we implement a model to predict the video </a:t>
            </a:r>
            <a:r>
              <a:rPr lang="en-US" sz="3200" b="0" i="0" dirty="0" err="1">
                <a:effectLst/>
                <a:latin typeface="Arial" panose="020B0604020202020204" pitchFamily="34" charset="0"/>
              </a:rPr>
              <a:t>categoryof</a:t>
            </a:r>
            <a:r>
              <a:rPr lang="en-US" sz="3200" b="0" i="0" dirty="0">
                <a:effectLst/>
                <a:latin typeface="Arial" panose="020B0604020202020204" pitchFamily="34" charset="0"/>
              </a:rPr>
              <a:t> a video on channel?</a:t>
            </a:r>
            <a:endParaRPr lang="en-I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98B94F-8CFF-413F-B874-EB0ED8FC3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8952" cy="55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27178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AnalogousFromDarkSeedLeftStep">
      <a:dk1>
        <a:srgbClr val="000000"/>
      </a:dk1>
      <a:lt1>
        <a:srgbClr val="FFFFFF"/>
      </a:lt1>
      <a:dk2>
        <a:srgbClr val="251A2F"/>
      </a:dk2>
      <a:lt2>
        <a:srgbClr val="F0F3F3"/>
      </a:lt2>
      <a:accent1>
        <a:srgbClr val="C34D69"/>
      </a:accent1>
      <a:accent2>
        <a:srgbClr val="B13B89"/>
      </a:accent2>
      <a:accent3>
        <a:srgbClr val="BB4DC3"/>
      </a:accent3>
      <a:accent4>
        <a:srgbClr val="773BB1"/>
      </a:accent4>
      <a:accent5>
        <a:srgbClr val="584DC3"/>
      </a:accent5>
      <a:accent6>
        <a:srgbClr val="3B61B1"/>
      </a:accent6>
      <a:hlink>
        <a:srgbClr val="7254C6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136</Words>
  <Application>Microsoft Office PowerPoint</Application>
  <PresentationFormat>Widescreen</PresentationFormat>
  <Paragraphs>18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Gill Sans Nova</vt:lpstr>
      <vt:lpstr>TropicVTI</vt:lpstr>
      <vt:lpstr>Machine Learning Analysis on various Google Entities</vt:lpstr>
      <vt:lpstr>Research Question 1</vt:lpstr>
      <vt:lpstr>PowerPoint Presentation</vt:lpstr>
      <vt:lpstr>PowerPoint Presentation</vt:lpstr>
      <vt:lpstr>PowerPoint Presentation</vt:lpstr>
      <vt:lpstr>Research Question 1</vt:lpstr>
      <vt:lpstr>Data Sets</vt:lpstr>
      <vt:lpstr>PowerPoint Presentation</vt:lpstr>
      <vt:lpstr>Research Question 1</vt:lpstr>
      <vt:lpstr>PowerPoint Presentation</vt:lpstr>
      <vt:lpstr>PowerPoint Presentation</vt:lpstr>
      <vt:lpstr>KDD Methodology</vt:lpstr>
      <vt:lpstr>Results YouTube Classification</vt:lpstr>
      <vt:lpstr>Results Project Sunroof Regression</vt:lpstr>
      <vt:lpstr>Results Google Play Regression</vt:lpstr>
      <vt:lpstr>THANK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Analysis on various Google Entities</dc:title>
  <dc:creator>Aditya Kumar Singh</dc:creator>
  <cp:lastModifiedBy>Aditya Kumar Singh</cp:lastModifiedBy>
  <cp:revision>10</cp:revision>
  <dcterms:created xsi:type="dcterms:W3CDTF">2021-05-01T16:10:25Z</dcterms:created>
  <dcterms:modified xsi:type="dcterms:W3CDTF">2021-05-01T21:06:36Z</dcterms:modified>
</cp:coreProperties>
</file>

<file path=docProps/thumbnail.jpeg>
</file>